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9" r:id="rId2"/>
    <p:sldId id="290" r:id="rId3"/>
    <p:sldId id="274" r:id="rId4"/>
    <p:sldId id="288" r:id="rId5"/>
    <p:sldId id="293" r:id="rId6"/>
    <p:sldId id="294" r:id="rId7"/>
    <p:sldId id="295" r:id="rId8"/>
    <p:sldId id="296" r:id="rId9"/>
    <p:sldId id="291" r:id="rId10"/>
    <p:sldId id="292" r:id="rId11"/>
    <p:sldId id="297" r:id="rId12"/>
    <p:sldId id="298" r:id="rId1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0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25C41F6-54FF-D0C7-AAB7-E001FC5C4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552606"/>
              </p:ext>
            </p:extLst>
          </p:nvPr>
        </p:nvGraphicFramePr>
        <p:xfrm>
          <a:off x="453005" y="162127"/>
          <a:ext cx="6409185" cy="10106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1837">
                  <a:extLst>
                    <a:ext uri="{9D8B030D-6E8A-4147-A177-3AD203B41FA5}">
                      <a16:colId xmlns:a16="http://schemas.microsoft.com/office/drawing/2014/main" val="4170059973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3804505984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2494225639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1447170996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4161050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Mini Popper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Colt poppers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Pepper poppers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Plates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Wall feet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19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erif Condensed"/>
                        </a:rPr>
                        <a:t>9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4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1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0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erif Condensed"/>
                        </a:rPr>
                        <a:t>59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30408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E472222-3BBF-262A-0333-7CD802732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612034"/>
              </p:ext>
            </p:extLst>
          </p:nvPr>
        </p:nvGraphicFramePr>
        <p:xfrm>
          <a:off x="453005" y="1172793"/>
          <a:ext cx="6409186" cy="442544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5286">
                  <a:extLst>
                    <a:ext uri="{9D8B030D-6E8A-4147-A177-3AD203B41FA5}">
                      <a16:colId xmlns:a16="http://schemas.microsoft.com/office/drawing/2014/main" val="331639266"/>
                    </a:ext>
                  </a:extLst>
                </a:gridCol>
                <a:gridCol w="1285910">
                  <a:extLst>
                    <a:ext uri="{9D8B030D-6E8A-4147-A177-3AD203B41FA5}">
                      <a16:colId xmlns:a16="http://schemas.microsoft.com/office/drawing/2014/main" val="257493340"/>
                    </a:ext>
                  </a:extLst>
                </a:gridCol>
                <a:gridCol w="1037840">
                  <a:extLst>
                    <a:ext uri="{9D8B030D-6E8A-4147-A177-3AD203B41FA5}">
                      <a16:colId xmlns:a16="http://schemas.microsoft.com/office/drawing/2014/main" val="729230631"/>
                    </a:ext>
                  </a:extLst>
                </a:gridCol>
                <a:gridCol w="721454">
                  <a:extLst>
                    <a:ext uri="{9D8B030D-6E8A-4147-A177-3AD203B41FA5}">
                      <a16:colId xmlns:a16="http://schemas.microsoft.com/office/drawing/2014/main" val="3615435068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853339526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1023579958"/>
                    </a:ext>
                  </a:extLst>
                </a:gridCol>
                <a:gridCol w="1812018">
                  <a:extLst>
                    <a:ext uri="{9D8B030D-6E8A-4147-A177-3AD203B41FA5}">
                      <a16:colId xmlns:a16="http://schemas.microsoft.com/office/drawing/2014/main" val="2921621344"/>
                    </a:ext>
                  </a:extLst>
                </a:gridCol>
              </a:tblGrid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Bay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Stage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Target Type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NS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Hard Cover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292689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DejaVu Serif Condensed"/>
                        </a:rPr>
                        <a:t>A3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DejaVu Serif Condensed"/>
                        </a:rPr>
                        <a:t>Don’t Step Too Far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erif Condensed"/>
                        </a:rPr>
                        <a:t>8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erif Condensed"/>
                        </a:rPr>
                        <a:t>5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erif Condensed"/>
                        </a:rPr>
                        <a:t>13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DejaVu Serif Condensed"/>
                        </a:rPr>
                        <a:t>1 Tux 1 Left </a:t>
                      </a:r>
                      <a:r>
                        <a:rPr lang="en-US" dirty="0" err="1">
                          <a:effectLst/>
                          <a:latin typeface="DejaVu Serif Condensed"/>
                        </a:rPr>
                        <a:t>Diag</a:t>
                      </a:r>
                      <a:r>
                        <a:rPr lang="en-US" dirty="0">
                          <a:effectLst/>
                          <a:latin typeface="DejaVu Serif Condensed"/>
                        </a:rPr>
                        <a:t> 2 Right </a:t>
                      </a:r>
                      <a:r>
                        <a:rPr lang="en-US" dirty="0" err="1">
                          <a:effectLst/>
                          <a:latin typeface="DejaVu Serif Condensed"/>
                        </a:rPr>
                        <a:t>Diag</a:t>
                      </a:r>
                      <a:r>
                        <a:rPr lang="en-US" dirty="0">
                          <a:effectLst/>
                          <a:latin typeface="DejaVu Serif Condensed"/>
                        </a:rPr>
                        <a:t> 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411020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A2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U Showdown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7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9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1 Tux 1 Left Diag 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315206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B1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19-02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4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erif Condensed"/>
                        </a:rPr>
                        <a:t>6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dirty="0">
                          <a:effectLst/>
                          <a:latin typeface="DejaVu Serif Condensed"/>
                        </a:rPr>
                      </a:b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853097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B2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Outfield Rumble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4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6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1 Right Diag 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922692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B3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Twist and Shout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5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7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1 Tux 1 Left Diag 2 Right Diag 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343723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B4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One More Minute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9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erif Condensed"/>
                        </a:rPr>
                        <a:t>2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Carlito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DejaVu Serif Condensed"/>
                        </a:rPr>
                        <a:t>1 Tux 1 Left </a:t>
                      </a:r>
                      <a:r>
                        <a:rPr lang="en-US" dirty="0" err="1">
                          <a:effectLst/>
                          <a:latin typeface="DejaVu Serif Condensed"/>
                        </a:rPr>
                        <a:t>Diag</a:t>
                      </a:r>
                      <a:r>
                        <a:rPr lang="en-US" dirty="0">
                          <a:effectLst/>
                          <a:latin typeface="DejaVu Serif Condensed"/>
                        </a:rPr>
                        <a:t> 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162383"/>
                  </a:ext>
                </a:extLst>
              </a:tr>
            </a:tbl>
          </a:graphicData>
        </a:graphic>
      </p:graphicFrame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062A2262-F911-5048-9BD0-F16594AA3D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115298"/>
              </p:ext>
            </p:extLst>
          </p:nvPr>
        </p:nvGraphicFramePr>
        <p:xfrm>
          <a:off x="453004" y="5598235"/>
          <a:ext cx="6409184" cy="3383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02296">
                  <a:extLst>
                    <a:ext uri="{9D8B030D-6E8A-4147-A177-3AD203B41FA5}">
                      <a16:colId xmlns:a16="http://schemas.microsoft.com/office/drawing/2014/main" val="4170059973"/>
                    </a:ext>
                  </a:extLst>
                </a:gridCol>
                <a:gridCol w="1602296">
                  <a:extLst>
                    <a:ext uri="{9D8B030D-6E8A-4147-A177-3AD203B41FA5}">
                      <a16:colId xmlns:a16="http://schemas.microsoft.com/office/drawing/2014/main" val="3804505984"/>
                    </a:ext>
                  </a:extLst>
                </a:gridCol>
                <a:gridCol w="1602296">
                  <a:extLst>
                    <a:ext uri="{9D8B030D-6E8A-4147-A177-3AD203B41FA5}">
                      <a16:colId xmlns:a16="http://schemas.microsoft.com/office/drawing/2014/main" val="2494225639"/>
                    </a:ext>
                  </a:extLst>
                </a:gridCol>
                <a:gridCol w="1602296">
                  <a:extLst>
                    <a:ext uri="{9D8B030D-6E8A-4147-A177-3AD203B41FA5}">
                      <a16:colId xmlns:a16="http://schemas.microsoft.com/office/drawing/2014/main" val="1447170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Paper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Steel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19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  <a:latin typeface="DejaVu Serif Condensed"/>
                        </a:rPr>
                        <a:t>Don’t Step Too Far</a:t>
                      </a:r>
                      <a:endParaRPr lang="en-US" sz="1600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  <a:latin typeface="DejaVu Serif Condensed"/>
                        </a:rPr>
                        <a:t>12 IPSC</a:t>
                      </a:r>
                      <a:endParaRPr lang="en-US" sz="1600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  <a:latin typeface="DejaVu Serif Condensed"/>
                        </a:rPr>
                        <a:t>4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  <a:latin typeface="DejaVu Serif Condensed"/>
                        </a:rPr>
                        <a:t>28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30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DejaVu Serif Condensed"/>
                        </a:rPr>
                        <a:t>U Showdown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DejaVu Serif Condensed"/>
                        </a:rPr>
                        <a:t>9 IPSC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  <a:latin typeface="DejaVu Serif Condensed"/>
                        </a:rPr>
                        <a:t>2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  <a:latin typeface="DejaVu Serif Condensed"/>
                        </a:rPr>
                        <a:t>20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313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DejaVu Serif Condensed"/>
                        </a:rPr>
                        <a:t>19-02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DejaVu Serif Condensed"/>
                        </a:rPr>
                        <a:t>4 IPSC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  <a:latin typeface="DejaVu Serif Condensed"/>
                        </a:rPr>
                        <a:t>4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  <a:latin typeface="DejaVu Serif Condensed"/>
                        </a:rPr>
                        <a:t>12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299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DejaVu Serif Condensed"/>
                        </a:rPr>
                        <a:t>Outfield Rumble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DejaVu Serif Condensed"/>
                        </a:rPr>
                        <a:t>5 IPSC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  <a:latin typeface="DejaVu Serif Condensed"/>
                        </a:rPr>
                        <a:t>2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  <a:latin typeface="DejaVu Serif Condensed"/>
                        </a:rPr>
                        <a:t>12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74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DejaVu Serif Condensed"/>
                        </a:rPr>
                        <a:t>Twist and Shout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DejaVu Serif Condensed"/>
                        </a:rPr>
                        <a:t>9 IPSC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  <a:latin typeface="DejaVu Serif Condensed"/>
                        </a:rPr>
                        <a:t>1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  <a:latin typeface="DejaVu Serif Condensed"/>
                        </a:rPr>
                        <a:t>19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497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  <a:latin typeface="DejaVu Serif Condensed"/>
                        </a:rPr>
                        <a:t>One More Minute</a:t>
                      </a:r>
                      <a:endParaRPr lang="en-US" sz="1600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  <a:latin typeface="DejaVu Serif Condensed"/>
                        </a:rPr>
                        <a:t>11 IPSC</a:t>
                      </a:r>
                      <a:endParaRPr lang="en-US" sz="1600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DejaVu Serif Condensed"/>
                        </a:rPr>
                        <a:t>1</a:t>
                      </a:r>
                      <a:endParaRPr lang="en-US" sz="1600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  <a:latin typeface="DejaVu Serif Condensed"/>
                        </a:rPr>
                        <a:t>12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824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DejaVu Serif Condensed"/>
                        </a:rPr>
                        <a:t>Total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DejaVu Serif Condensed"/>
                        </a:rPr>
                        <a:t>39</a:t>
                      </a:r>
                      <a:endParaRPr lang="en-US" sz="1600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>
                          <a:effectLst/>
                          <a:latin typeface="DejaVu Serif Condensed"/>
                        </a:rPr>
                        <a:t>14</a:t>
                      </a:r>
                      <a:endParaRPr lang="en-US" sz="160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  <a:latin typeface="DejaVu Serif Condensed"/>
                        </a:rPr>
                        <a:t>103</a:t>
                      </a:r>
                      <a:endParaRPr lang="en-US" sz="1600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894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094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Twist and Shout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19</a:t>
            </a:r>
          </a:p>
          <a:p>
            <a:r>
              <a:rPr lang="en-US" dirty="0"/>
              <a:t>Targets: 9 IPSC, 1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517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Just One More Minute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B4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Pull cord port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targets (8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BE6394-B6BD-B7F5-92D7-6501F217E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15" y="3145705"/>
            <a:ext cx="5150488" cy="63286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Just One More Minute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12 rounds. Best one hit per target</a:t>
            </a:r>
          </a:p>
          <a:p>
            <a:r>
              <a:rPr lang="en-US" dirty="0"/>
              <a:t>Targets: 11 IPSC, 1 steel</a:t>
            </a:r>
          </a:p>
          <a:p>
            <a:endParaRPr lang="en-US" dirty="0"/>
          </a:p>
          <a:p>
            <a:r>
              <a:rPr lang="en-US" dirty="0"/>
              <a:t>Handgun start position: inside shooting box at port, wrists below belt. Handgun is UNLOADED and holstered.</a:t>
            </a:r>
          </a:p>
          <a:p>
            <a:endParaRPr lang="en-US" dirty="0"/>
          </a:p>
          <a:p>
            <a:r>
              <a:rPr lang="en-US" dirty="0"/>
              <a:t>PCC start position: inside shooting box at port, stock on belt. UNLOADED carbine is held with both hands.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  <a:p>
            <a:endParaRPr lang="en-US" dirty="0"/>
          </a:p>
          <a:p>
            <a:r>
              <a:rPr lang="en-US" dirty="0"/>
              <a:t>The box at the port is part of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1203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9E6D1E1-BA00-A646-4521-077F54EEF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813293"/>
              </p:ext>
            </p:extLst>
          </p:nvPr>
        </p:nvGraphicFramePr>
        <p:xfrm>
          <a:off x="1219200" y="784137"/>
          <a:ext cx="4876800" cy="333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35631086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921683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482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Max trap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 – A3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74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Fall forward popper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 – A3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2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Swinger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 – A2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679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Swinger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 – B2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33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91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007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9917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871435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EF83950-27C2-3617-8913-EBAB9A027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028513"/>
              </p:ext>
            </p:extLst>
          </p:nvPr>
        </p:nvGraphicFramePr>
        <p:xfrm>
          <a:off x="453007" y="4567551"/>
          <a:ext cx="6409185" cy="424951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8123">
                  <a:extLst>
                    <a:ext uri="{9D8B030D-6E8A-4147-A177-3AD203B41FA5}">
                      <a16:colId xmlns:a16="http://schemas.microsoft.com/office/drawing/2014/main" val="331639266"/>
                    </a:ext>
                  </a:extLst>
                </a:gridCol>
                <a:gridCol w="3904484">
                  <a:extLst>
                    <a:ext uri="{9D8B030D-6E8A-4147-A177-3AD203B41FA5}">
                      <a16:colId xmlns:a16="http://schemas.microsoft.com/office/drawing/2014/main" val="257493340"/>
                    </a:ext>
                  </a:extLst>
                </a:gridCol>
                <a:gridCol w="1286578">
                  <a:extLst>
                    <a:ext uri="{9D8B030D-6E8A-4147-A177-3AD203B41FA5}">
                      <a16:colId xmlns:a16="http://schemas.microsoft.com/office/drawing/2014/main" val="729230631"/>
                    </a:ext>
                  </a:extLst>
                </a:gridCol>
              </a:tblGrid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Style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292689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DejaVu Serif Condensed"/>
                        </a:rPr>
                        <a:t>IPSC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Tux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4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411020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Left Diag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4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853097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Right Diag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5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922692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erif Condensed"/>
                        </a:rPr>
                        <a:t>50.00%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erif Condensed"/>
                        </a:rPr>
                        <a:t>0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343723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162383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761035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841125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819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33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782219"/>
              </p:ext>
            </p:extLst>
          </p:nvPr>
        </p:nvGraphicFramePr>
        <p:xfrm>
          <a:off x="180476" y="223710"/>
          <a:ext cx="7025777" cy="304488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Don’t Step Too Far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Jerry Copeland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 A3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minis, 1 fall forward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Max trap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Max trap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2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targets (6 + 5NS)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board game with a set of objects on a table&#10;&#10;Description automatically generated">
            <a:extLst>
              <a:ext uri="{FF2B5EF4-FFF2-40B4-BE49-F238E27FC236}">
                <a16:creationId xmlns:a16="http://schemas.microsoft.com/office/drawing/2014/main" id="{A78A2DBC-03B6-F6D1-A600-B3FE3ABCA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556856"/>
            <a:ext cx="7025777" cy="52693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Don’t Step Too Far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26</a:t>
            </a:r>
          </a:p>
          <a:p>
            <a:r>
              <a:rPr lang="en-US" dirty="0"/>
              <a:t>Targets: 11 IPSC, 4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 as they become available from within the shooting area. The max trap is activated by P4 and remains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 Showdown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20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targets (7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A4F21B-3659-2211-AA0C-C60D07219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584352"/>
            <a:ext cx="7025777" cy="47932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 Showdown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20</a:t>
            </a:r>
          </a:p>
          <a:p>
            <a:r>
              <a:rPr lang="en-US" dirty="0"/>
              <a:t>Targets: 9 IPSC, 2 steel</a:t>
            </a:r>
          </a:p>
          <a:p>
            <a:endParaRPr lang="en-US" dirty="0"/>
          </a:p>
          <a:p>
            <a:r>
              <a:rPr lang="en-US" dirty="0"/>
              <a:t>Handgun start position: feet on either set of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feet on either set of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6218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Outfield Rumble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targets (4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A0E357-44AA-7CF7-38FA-ECE49B331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37" y="3201769"/>
            <a:ext cx="5923525" cy="61757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Outfield Rumble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12</a:t>
            </a:r>
          </a:p>
          <a:p>
            <a:r>
              <a:rPr lang="en-US" dirty="0"/>
              <a:t>Targets: 5 IPSC, 2 steel</a:t>
            </a:r>
          </a:p>
          <a:p>
            <a:endParaRPr lang="en-US" dirty="0"/>
          </a:p>
          <a:p>
            <a:r>
              <a:rPr lang="en-US" dirty="0"/>
              <a:t>Handgun start position: anywhere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swinger is activated by either popper and remains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1742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Twist and Shout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Jerry Copeland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2,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targets (5 + 2NS)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33C11B-EBAF-5CE2-4043-600E826A1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533711"/>
            <a:ext cx="7025777" cy="52710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</TotalTime>
  <Words>914</Words>
  <Application>Microsoft Office PowerPoint</Application>
  <PresentationFormat>Custom</PresentationFormat>
  <Paragraphs>238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Carlito</vt:lpstr>
      <vt:lpstr>DejaVu Serif Condensed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231</cp:revision>
  <cp:lastPrinted>2016-01-15T21:54:08Z</cp:lastPrinted>
  <dcterms:created xsi:type="dcterms:W3CDTF">2002-08-21T12:11:08Z</dcterms:created>
  <dcterms:modified xsi:type="dcterms:W3CDTF">2023-07-06T15:06:19Z</dcterms:modified>
  <cp:category>Shooting</cp:category>
</cp:coreProperties>
</file>